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0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0808-5AA5-E94C-A9A6-16A72C12D44A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1091-8188-BA4E-B11E-B276DB331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0808-5AA5-E94C-A9A6-16A72C12D44A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1091-8188-BA4E-B11E-B276DB331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0808-5AA5-E94C-A9A6-16A72C12D44A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1091-8188-BA4E-B11E-B276DB331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0808-5AA5-E94C-A9A6-16A72C12D44A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1091-8188-BA4E-B11E-B276DB331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0808-5AA5-E94C-A9A6-16A72C12D44A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1091-8188-BA4E-B11E-B276DB331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0808-5AA5-E94C-A9A6-16A72C12D44A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1091-8188-BA4E-B11E-B276DB331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0808-5AA5-E94C-A9A6-16A72C12D44A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1091-8188-BA4E-B11E-B276DB331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0808-5AA5-E94C-A9A6-16A72C12D44A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1091-8188-BA4E-B11E-B276DB331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0808-5AA5-E94C-A9A6-16A72C12D44A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1091-8188-BA4E-B11E-B276DB331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0808-5AA5-E94C-A9A6-16A72C12D44A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1091-8188-BA4E-B11E-B276DB331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0808-5AA5-E94C-A9A6-16A72C12D44A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1091-8188-BA4E-B11E-B276DB331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C0808-5AA5-E94C-A9A6-16A72C12D44A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11091-8188-BA4E-B11E-B276DB331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olby.edu/chemistry/OChem/DEMOS/MassSpec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spectrometer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6582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Use animation</a:t>
            </a:r>
          </a:p>
          <a:p>
            <a:pPr>
              <a:buNone/>
            </a:pPr>
            <a:r>
              <a:rPr lang="en-US" sz="2000" dirty="0" smtClean="0">
                <a:hlinkClick r:id="rId2"/>
              </a:rPr>
              <a:t>http://www.colby.edu/chemistry/OChem/DEMOS/MassSpec.html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400" dirty="0" smtClean="0"/>
              <a:t>Watch the whole </a:t>
            </a:r>
            <a:r>
              <a:rPr lang="en-US" sz="2400" dirty="0" smtClean="0"/>
              <a:t>animation.</a:t>
            </a:r>
          </a:p>
          <a:p>
            <a:r>
              <a:rPr lang="en-US" sz="2400" dirty="0" smtClean="0"/>
              <a:t>Identify the fundamental principle of a mass </a:t>
            </a:r>
            <a:r>
              <a:rPr lang="en-US" sz="2400" dirty="0" smtClean="0"/>
              <a:t>spectrometer.</a:t>
            </a:r>
          </a:p>
          <a:p>
            <a:r>
              <a:rPr lang="en-US" sz="2400" dirty="0" smtClean="0"/>
              <a:t>Sketch a mass </a:t>
            </a:r>
            <a:r>
              <a:rPr lang="en-US" sz="2400" dirty="0" smtClean="0"/>
              <a:t>spectrometer in your green book.</a:t>
            </a:r>
          </a:p>
          <a:p>
            <a:r>
              <a:rPr lang="en-US" sz="2400" dirty="0" smtClean="0"/>
              <a:t>Identify the 5</a:t>
            </a:r>
            <a:r>
              <a:rPr lang="en-US" sz="2400" dirty="0" smtClean="0"/>
              <a:t> main parts.</a:t>
            </a:r>
          </a:p>
          <a:p>
            <a:r>
              <a:rPr lang="en-US" sz="2400" dirty="0" smtClean="0"/>
              <a:t>Describe what each part does and why this process is needed to make the mass spectrometer </a:t>
            </a:r>
            <a:r>
              <a:rPr lang="en-US" sz="2400" dirty="0" smtClean="0"/>
              <a:t>work.</a:t>
            </a:r>
          </a:p>
          <a:p>
            <a:r>
              <a:rPr lang="en-US" sz="2400" dirty="0" smtClean="0"/>
              <a:t>What information is obtained from a mass spectrometer?</a:t>
            </a:r>
          </a:p>
          <a:p>
            <a:r>
              <a:rPr lang="en-US" sz="2400" dirty="0" smtClean="0"/>
              <a:t>What</a:t>
            </a:r>
            <a:r>
              <a:rPr lang="en-US" sz="2400" dirty="0" smtClean="0"/>
              <a:t> variables effect the deflection</a:t>
            </a:r>
            <a:r>
              <a:rPr lang="en-US" sz="2400" dirty="0" smtClean="0"/>
              <a:t>?</a:t>
            </a:r>
          </a:p>
          <a:p>
            <a:r>
              <a:rPr lang="en-US" sz="2400" dirty="0" smtClean="0"/>
              <a:t>What property </a:t>
            </a:r>
            <a:r>
              <a:rPr lang="en-US" sz="2400" dirty="0" smtClean="0"/>
              <a:t>of the particles does</a:t>
            </a:r>
            <a:r>
              <a:rPr lang="en-US" sz="2400" dirty="0" smtClean="0"/>
              <a:t> </a:t>
            </a:r>
            <a:r>
              <a:rPr lang="en-US" sz="2400" dirty="0" smtClean="0"/>
              <a:t>a mass spectrometer</a:t>
            </a:r>
            <a:r>
              <a:rPr lang="en-US" sz="2400" dirty="0" smtClean="0"/>
              <a:t> </a:t>
            </a:r>
            <a:r>
              <a:rPr lang="en-US" sz="2400" dirty="0" smtClean="0"/>
              <a:t>rely on</a:t>
            </a:r>
            <a:r>
              <a:rPr lang="en-US" sz="2400" dirty="0" smtClean="0"/>
              <a:t>?</a:t>
            </a:r>
          </a:p>
          <a:p>
            <a:r>
              <a:rPr lang="en-US" sz="2400" dirty="0" smtClean="0"/>
              <a:t>Read </a:t>
            </a:r>
            <a:r>
              <a:rPr lang="en-US" sz="2400" dirty="0" smtClean="0"/>
              <a:t>page 4 in your handout/page 47 in your textbook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spectrum of zirconium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information does it provide us with?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129" y="2770820"/>
            <a:ext cx="6181312" cy="28788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</a:t>
            </a:r>
            <a:r>
              <a:rPr lang="en-US" dirty="0" smtClean="0"/>
              <a:t>irconium isotopes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isotope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 relative</a:t>
                      </a:r>
                      <a:r>
                        <a:rPr lang="en-US" sz="3600" baseline="0" dirty="0" smtClean="0"/>
                        <a:t> percentage </a:t>
                      </a:r>
                      <a:r>
                        <a:rPr lang="en-US" sz="3600" dirty="0" smtClean="0"/>
                        <a:t>abundance (%)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Zirconium-90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51.5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Zirconium-91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11.2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Zirconium-92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17.1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Zirconium-94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17.4</a:t>
                      </a:r>
                      <a:endParaRPr 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Zirconium-96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2.8</a:t>
                      </a:r>
                      <a:endParaRPr lang="en-US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chlorine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Sketch a mass spectrum of chlorine molecules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153</Words>
  <Application>Microsoft Macintosh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Mass spectrometer</vt:lpstr>
      <vt:lpstr>Mass spectrum of zirconium</vt:lpstr>
      <vt:lpstr>zirconium isotopes</vt:lpstr>
      <vt:lpstr>chlorine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Mass spectrometer</dc:title>
  <dc:creator>Client Admin</dc:creator>
  <cp:lastModifiedBy>Client Admin</cp:lastModifiedBy>
  <cp:revision>5</cp:revision>
  <dcterms:created xsi:type="dcterms:W3CDTF">2012-08-28T12:26:32Z</dcterms:created>
  <dcterms:modified xsi:type="dcterms:W3CDTF">2012-08-28T13:14:08Z</dcterms:modified>
</cp:coreProperties>
</file>